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28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Μ.Σουσαμλή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ΟΕ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Β.Αιγαίου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223.286,00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178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35</cp:revision>
  <dcterms:created xsi:type="dcterms:W3CDTF">2018-02-13T12:16:57Z</dcterms:created>
  <dcterms:modified xsi:type="dcterms:W3CDTF">2020-07-14T16:52:57Z</dcterms:modified>
</cp:coreProperties>
</file>